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401" r:id="rId2"/>
    <p:sldId id="405" r:id="rId3"/>
    <p:sldId id="406" r:id="rId4"/>
    <p:sldId id="402" r:id="rId5"/>
    <p:sldId id="403" r:id="rId6"/>
    <p:sldId id="407" r:id="rId7"/>
    <p:sldId id="404" r:id="rId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ma Ghose" initials="SG" lastIdx="1" clrIdx="0">
    <p:extLst>
      <p:ext uri="{19B8F6BF-5375-455C-9EA6-DF929625EA0E}">
        <p15:presenceInfo xmlns:p15="http://schemas.microsoft.com/office/powerpoint/2012/main" userId="S-1-5-21-2083667071-1112689225-1550850067-19725" providerId="AD"/>
      </p:ext>
    </p:extLst>
  </p:cmAuthor>
  <p:cmAuthor id="2" name="Tamara Daley" initials="TD" lastIdx="4" clrIdx="1">
    <p:extLst>
      <p:ext uri="{19B8F6BF-5375-455C-9EA6-DF929625EA0E}">
        <p15:presenceInfo xmlns:p15="http://schemas.microsoft.com/office/powerpoint/2012/main" userId="S-1-5-21-2083667071-1112689225-1550850067-218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99C0"/>
    <a:srgbClr val="01558C"/>
    <a:srgbClr val="FFFFCC"/>
    <a:srgbClr val="CCFF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9855" autoAdjust="0"/>
  </p:normalViewPr>
  <p:slideViewPr>
    <p:cSldViewPr snapToGrid="0">
      <p:cViewPr>
        <p:scale>
          <a:sx n="110" d="100"/>
          <a:sy n="110" d="100"/>
        </p:scale>
        <p:origin x="-312" y="78"/>
      </p:cViewPr>
      <p:guideLst/>
    </p:cSldViewPr>
  </p:slideViewPr>
  <p:outlineViewPr>
    <p:cViewPr>
      <p:scale>
        <a:sx n="33" d="100"/>
        <a:sy n="33" d="100"/>
      </p:scale>
      <p:origin x="0" y="-2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448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FAB279-237E-49B9-BD9F-448E3FE76FB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084DFF1-96ED-4046-895A-5D10821CF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27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rgbClr val="01558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540" y="155734"/>
            <a:ext cx="3367103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19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1517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1200"/>
              </a:spcAft>
              <a:defRPr/>
            </a:lvl1pPr>
            <a:lvl2pPr marL="574675" indent="-374650">
              <a:spcAft>
                <a:spcPts val="1200"/>
              </a:spcAft>
              <a:defRPr/>
            </a:lvl2pPr>
            <a:lvl3pPr marL="914400" indent="-339725">
              <a:spcAft>
                <a:spcPts val="1200"/>
              </a:spcAft>
              <a:defRPr/>
            </a:lvl3pPr>
            <a:lvl4pPr marL="1254125" indent="-347663">
              <a:spcAft>
                <a:spcPts val="1200"/>
              </a:spcAft>
              <a:defRPr/>
            </a:lvl4pPr>
            <a:lvl5pPr marL="1601788" indent="-355600">
              <a:spcAft>
                <a:spcPts val="1200"/>
              </a:spcAft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4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1">
                <a:solidFill>
                  <a:srgbClr val="1099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540" y="155734"/>
            <a:ext cx="3367103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4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97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515292"/>
            <a:ext cx="4937760" cy="4353802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515292"/>
            <a:ext cx="4937760" cy="4353803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5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97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01909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155614"/>
            <a:ext cx="4937760" cy="3905551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401909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155613"/>
            <a:ext cx="4937760" cy="3905551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02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89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019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97280" y="1341120"/>
            <a:ext cx="10058400" cy="452797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308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71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3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/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4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12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3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977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45623"/>
            <a:ext cx="10058400" cy="442347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0C88658-EE93-41E1-AC08-BCA5061FC2FA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4105FC-EFA8-437D-B680-A3CF6534584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18920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65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4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4675" indent="-347663" algn="l" defTabSz="914400" rtl="0" eaLnBrk="1" latinLnBrk="0" hangingPunct="1">
        <a:lnSpc>
          <a:spcPct val="9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-357188" algn="l" defTabSz="914400" rtl="0" eaLnBrk="1" latinLnBrk="0" hangingPunct="1">
        <a:lnSpc>
          <a:spcPct val="9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54125" indent="-347663" algn="l" defTabSz="914400" rtl="0" eaLnBrk="1" latinLnBrk="0" hangingPunct="1">
        <a:lnSpc>
          <a:spcPct val="9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1788" indent="-355600" algn="l" defTabSz="914400" rtl="0" eaLnBrk="1" latinLnBrk="0" hangingPunct="1">
        <a:lnSpc>
          <a:spcPct val="9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1558C"/>
                </a:solidFill>
              </a:rPr>
              <a:t>Presentation Title</a:t>
            </a:r>
            <a:endParaRPr lang="en-US" b="1" dirty="0">
              <a:solidFill>
                <a:srgbClr val="01558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Presentation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987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1112520"/>
            <a:ext cx="3200400" cy="581659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+mn-lt"/>
              </a:rPr>
              <a:t>Presenters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112520"/>
            <a:ext cx="649224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Name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Affiliation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smtClean="0"/>
              <a:t>Name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Affiliation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smtClean="0"/>
              <a:t>Name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Affiliation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0826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1112520"/>
            <a:ext cx="3200400" cy="581659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+mn-lt"/>
              </a:rPr>
              <a:t>Agenda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112520"/>
            <a:ext cx="6492240" cy="5257800"/>
          </a:xfrm>
        </p:spPr>
        <p:txBody>
          <a:bodyPr>
            <a:normAutofit fontScale="92500" lnSpcReduction="20000"/>
          </a:bodyPr>
          <a:lstStyle/>
          <a:p>
            <a:pPr marL="339725" indent="-339725">
              <a:buFont typeface="Wingdings" panose="05000000000000000000" pitchFamily="2" charset="2"/>
              <a:buChar char="§"/>
            </a:pPr>
            <a:r>
              <a:rPr lang="en-US" sz="2800" dirty="0" smtClean="0"/>
              <a:t>Agenda Item 1</a:t>
            </a:r>
          </a:p>
          <a:p>
            <a:pPr marL="339725" indent="-339725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339725" indent="-339725">
              <a:buFont typeface="Wingdings" panose="05000000000000000000" pitchFamily="2" charset="2"/>
              <a:buChar char="§"/>
            </a:pPr>
            <a:r>
              <a:rPr lang="en-US" sz="2800" dirty="0" smtClean="0"/>
              <a:t>Agenda </a:t>
            </a:r>
            <a:r>
              <a:rPr lang="en-US" sz="2800" dirty="0" smtClean="0"/>
              <a:t>Item 2</a:t>
            </a:r>
          </a:p>
          <a:p>
            <a:pPr marL="339725" indent="-339725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339725" indent="-339725">
              <a:buFont typeface="Wingdings" panose="05000000000000000000" pitchFamily="2" charset="2"/>
              <a:buChar char="§"/>
            </a:pPr>
            <a:r>
              <a:rPr lang="en-US" sz="2800" dirty="0" smtClean="0"/>
              <a:t>Agenda </a:t>
            </a:r>
            <a:r>
              <a:rPr lang="en-US" sz="2800" dirty="0" smtClean="0"/>
              <a:t>Item 3</a:t>
            </a:r>
          </a:p>
          <a:p>
            <a:pPr marL="339725" indent="-339725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339725" indent="-339725">
              <a:buFont typeface="Wingdings" panose="05000000000000000000" pitchFamily="2" charset="2"/>
              <a:buChar char="§"/>
            </a:pPr>
            <a:r>
              <a:rPr lang="en-US" sz="2800" dirty="0" smtClean="0"/>
              <a:t>Agenda Item 4</a:t>
            </a:r>
          </a:p>
          <a:p>
            <a:pPr marL="339725" indent="-339725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339725" indent="-339725">
              <a:buFont typeface="Wingdings" panose="05000000000000000000" pitchFamily="2" charset="2"/>
              <a:buChar char="§"/>
            </a:pPr>
            <a:r>
              <a:rPr lang="en-US" sz="2800" dirty="0" smtClean="0"/>
              <a:t>Agenda Item 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5237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1099C0"/>
                </a:solidFill>
              </a:rPr>
              <a:t>Section Header</a:t>
            </a:r>
            <a:endParaRPr lang="en-US" b="1" dirty="0">
              <a:solidFill>
                <a:srgbClr val="1099C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Section </a:t>
            </a:r>
            <a:r>
              <a:rPr lang="en-US" dirty="0" err="1" smtClean="0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1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indent="-339725">
              <a:buFont typeface="Wingdings" panose="05000000000000000000" pitchFamily="2" charset="2"/>
              <a:buChar char="§"/>
            </a:pPr>
            <a:r>
              <a:rPr lang="en-US" dirty="0" smtClean="0"/>
              <a:t>Level 1</a:t>
            </a:r>
          </a:p>
          <a:p>
            <a:pPr marL="822960" lvl="1" indent="-339725">
              <a:buFont typeface="Wingdings" panose="05000000000000000000" pitchFamily="2" charset="2"/>
              <a:buChar char="§"/>
            </a:pPr>
            <a:r>
              <a:rPr lang="en-US" dirty="0" smtClean="0"/>
              <a:t>Level 2</a:t>
            </a:r>
          </a:p>
          <a:p>
            <a:pPr marL="1162685" lvl="2">
              <a:buFont typeface="Wingdings" panose="05000000000000000000" pitchFamily="2" charset="2"/>
              <a:buChar char="§"/>
            </a:pPr>
            <a:r>
              <a:rPr lang="en-US" dirty="0" smtClean="0"/>
              <a:t>Level 3</a:t>
            </a:r>
          </a:p>
          <a:p>
            <a:pPr marL="1502410" lvl="3">
              <a:buFont typeface="Wingdings" panose="05000000000000000000" pitchFamily="2" charset="2"/>
              <a:buChar char="§"/>
            </a:pPr>
            <a:r>
              <a:rPr lang="en-US" dirty="0" smtClean="0"/>
              <a:t>Level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115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5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73181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8545</TotalTime>
  <Words>43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Wingdings</vt:lpstr>
      <vt:lpstr>Retrospect</vt:lpstr>
      <vt:lpstr>Presentation Title</vt:lpstr>
      <vt:lpstr>Presenters</vt:lpstr>
      <vt:lpstr>Agenda</vt:lpstr>
      <vt:lpstr>Section Header</vt:lpstr>
      <vt:lpstr>Slide Title</vt:lpstr>
      <vt:lpstr>Slide Title</vt:lpstr>
      <vt:lpstr>PowerPoint Presentation</vt:lpstr>
    </vt:vector>
  </TitlesOfParts>
  <Company>Westat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ENDCC Preparation</dc:title>
  <dc:creator>Preethy George</dc:creator>
  <cp:lastModifiedBy>Caroline Snyder</cp:lastModifiedBy>
  <cp:revision>364</cp:revision>
  <cp:lastPrinted>2019-09-24T18:54:23Z</cp:lastPrinted>
  <dcterms:created xsi:type="dcterms:W3CDTF">2019-09-11T15:57:27Z</dcterms:created>
  <dcterms:modified xsi:type="dcterms:W3CDTF">2019-11-19T16:51:37Z</dcterms:modified>
</cp:coreProperties>
</file>